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jpg" ContentType="image/jpeg"/>
  <Default Extension="wmv" ContentType="video/x-ms-wm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5" autoAdjust="0"/>
    <p:restoredTop sz="94660"/>
  </p:normalViewPr>
  <p:slideViewPr>
    <p:cSldViewPr snapToGrid="0">
      <p:cViewPr varScale="1">
        <p:scale>
          <a:sx n="89" d="100"/>
          <a:sy n="89" d="100"/>
        </p:scale>
        <p:origin x="12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image" Target="../media/image5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BC1D2D6-2709-4B83-9F22-A4CCC853C16F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0B41D5B9-A82B-4D5A-B99B-5D360B472BE7}">
      <dgm:prSet phldrT="[Texto]"/>
      <dgm:spPr>
        <a:solidFill>
          <a:schemeClr val="tx1">
            <a:lumMod val="50000"/>
          </a:schemeClr>
        </a:solidFill>
      </dgm:spPr>
      <dgm:t>
        <a:bodyPr/>
        <a:lstStyle/>
        <a:p>
          <a:r>
            <a:rPr lang="pt-BR" dirty="0" smtClean="0"/>
            <a:t>Abertura</a:t>
          </a:r>
          <a:endParaRPr lang="pt-BR" dirty="0"/>
        </a:p>
      </dgm:t>
    </dgm:pt>
    <dgm:pt modelId="{27B81874-74F4-495C-8C49-3D3DCCFBA804}" type="parTrans" cxnId="{4AF64DB3-6C90-4A36-9E65-517BE40C2E55}">
      <dgm:prSet/>
      <dgm:spPr/>
      <dgm:t>
        <a:bodyPr/>
        <a:lstStyle/>
        <a:p>
          <a:endParaRPr lang="pt-BR"/>
        </a:p>
      </dgm:t>
    </dgm:pt>
    <dgm:pt modelId="{B4F064DA-2C27-44ED-84EB-51EF703C95A1}" type="sibTrans" cxnId="{4AF64DB3-6C90-4A36-9E65-517BE40C2E55}">
      <dgm:prSet/>
      <dgm:spPr/>
      <dgm:t>
        <a:bodyPr/>
        <a:lstStyle/>
        <a:p>
          <a:endParaRPr lang="pt-BR"/>
        </a:p>
      </dgm:t>
    </dgm:pt>
    <dgm:pt modelId="{6348E500-3D4A-430C-8C06-B6732DDC912A}" type="asst">
      <dgm:prSet phldrT="[Texto]"/>
      <dgm:spPr>
        <a:solidFill>
          <a:schemeClr val="tx1">
            <a:lumMod val="50000"/>
          </a:schemeClr>
        </a:solidFill>
      </dgm:spPr>
      <dgm:t>
        <a:bodyPr/>
        <a:lstStyle/>
        <a:p>
          <a:r>
            <a:rPr lang="pt-BR" smtClean="0"/>
            <a:t>Controle Remoto</a:t>
          </a:r>
          <a:endParaRPr lang="pt-BR" dirty="0"/>
        </a:p>
      </dgm:t>
    </dgm:pt>
    <dgm:pt modelId="{805A7F36-54DC-44EC-B5DF-AAEDD3BDEE0E}" type="parTrans" cxnId="{72EB8C3C-C765-4F45-A133-A1BE10FE1F2A}">
      <dgm:prSet/>
      <dgm:spPr/>
      <dgm:t>
        <a:bodyPr/>
        <a:lstStyle/>
        <a:p>
          <a:endParaRPr lang="pt-BR"/>
        </a:p>
      </dgm:t>
    </dgm:pt>
    <dgm:pt modelId="{52B50D1E-C7B0-4078-B7A1-37291E6502A6}" type="sibTrans" cxnId="{72EB8C3C-C765-4F45-A133-A1BE10FE1F2A}">
      <dgm:prSet/>
      <dgm:spPr/>
      <dgm:t>
        <a:bodyPr/>
        <a:lstStyle/>
        <a:p>
          <a:endParaRPr lang="pt-BR"/>
        </a:p>
      </dgm:t>
    </dgm:pt>
    <dgm:pt modelId="{79A53CA5-BD72-435A-88C5-BC8869EBCE9B}">
      <dgm:prSet phldrT="[Texto]"/>
      <dgm:spPr>
        <a:solidFill>
          <a:schemeClr val="tx1">
            <a:lumMod val="50000"/>
          </a:schemeClr>
        </a:solidFill>
      </dgm:spPr>
      <dgm:t>
        <a:bodyPr/>
        <a:lstStyle/>
        <a:p>
          <a:r>
            <a:rPr lang="pt-BR" dirty="0" smtClean="0"/>
            <a:t>Workshop Firewall</a:t>
          </a:r>
          <a:endParaRPr lang="pt-BR" dirty="0"/>
        </a:p>
      </dgm:t>
    </dgm:pt>
    <dgm:pt modelId="{E8289587-15BB-44E7-9F69-1B6F97E9CED3}" type="parTrans" cxnId="{50EF4719-7DDF-4A13-B0AB-AACDC4171274}">
      <dgm:prSet/>
      <dgm:spPr/>
      <dgm:t>
        <a:bodyPr/>
        <a:lstStyle/>
        <a:p>
          <a:endParaRPr lang="pt-BR"/>
        </a:p>
      </dgm:t>
    </dgm:pt>
    <dgm:pt modelId="{E9FD19BA-F118-473A-8EE7-55D1F7E957D4}" type="sibTrans" cxnId="{50EF4719-7DDF-4A13-B0AB-AACDC4171274}">
      <dgm:prSet/>
      <dgm:spPr/>
      <dgm:t>
        <a:bodyPr/>
        <a:lstStyle/>
        <a:p>
          <a:endParaRPr lang="pt-BR"/>
        </a:p>
      </dgm:t>
    </dgm:pt>
    <dgm:pt modelId="{1F3AAB98-758A-41B1-BC2D-378D08C81DB1}">
      <dgm:prSet phldrT="[Texto]"/>
      <dgm:spPr>
        <a:solidFill>
          <a:schemeClr val="tx1">
            <a:lumMod val="50000"/>
          </a:schemeClr>
        </a:solidFill>
      </dgm:spPr>
      <dgm:t>
        <a:bodyPr/>
        <a:lstStyle/>
        <a:p>
          <a:r>
            <a:rPr lang="pt-BR" dirty="0" smtClean="0"/>
            <a:t>Churrasqueira</a:t>
          </a:r>
          <a:endParaRPr lang="pt-BR" dirty="0"/>
        </a:p>
      </dgm:t>
    </dgm:pt>
    <dgm:pt modelId="{BBB5E462-1C9D-4590-9DFC-EBC80A735C03}" type="parTrans" cxnId="{CDCC7AE4-DE60-45A9-8D78-0BD4E98F538C}">
      <dgm:prSet/>
      <dgm:spPr/>
      <dgm:t>
        <a:bodyPr/>
        <a:lstStyle/>
        <a:p>
          <a:endParaRPr lang="pt-BR"/>
        </a:p>
      </dgm:t>
    </dgm:pt>
    <dgm:pt modelId="{637862E8-B225-4D93-A333-9A032C60A6F8}" type="sibTrans" cxnId="{CDCC7AE4-DE60-45A9-8D78-0BD4E98F538C}">
      <dgm:prSet/>
      <dgm:spPr/>
      <dgm:t>
        <a:bodyPr/>
        <a:lstStyle/>
        <a:p>
          <a:endParaRPr lang="pt-BR"/>
        </a:p>
      </dgm:t>
    </dgm:pt>
    <dgm:pt modelId="{D99EF3C0-D523-4326-90D3-8AA58238EAA2}">
      <dgm:prSet phldrT="[Texto]"/>
      <dgm:spPr>
        <a:solidFill>
          <a:schemeClr val="tx1">
            <a:lumMod val="50000"/>
          </a:schemeClr>
        </a:solidFill>
      </dgm:spPr>
      <dgm:t>
        <a:bodyPr/>
        <a:lstStyle/>
        <a:p>
          <a:r>
            <a:rPr lang="pt-BR" dirty="0" smtClean="0"/>
            <a:t>Técnicas de segurança</a:t>
          </a:r>
          <a:endParaRPr lang="pt-BR" dirty="0"/>
        </a:p>
      </dgm:t>
    </dgm:pt>
    <dgm:pt modelId="{67C345DE-8E0D-4FB1-B227-97BE0B2F07FC}" type="parTrans" cxnId="{ED55180A-DF15-4BD7-967D-B0BF10599FDE}">
      <dgm:prSet/>
      <dgm:spPr/>
      <dgm:t>
        <a:bodyPr/>
        <a:lstStyle/>
        <a:p>
          <a:endParaRPr lang="pt-BR"/>
        </a:p>
      </dgm:t>
    </dgm:pt>
    <dgm:pt modelId="{EC90A9C9-903D-40AC-BD5B-0D6879FC48C8}" type="sibTrans" cxnId="{ED55180A-DF15-4BD7-967D-B0BF10599FDE}">
      <dgm:prSet/>
      <dgm:spPr/>
      <dgm:t>
        <a:bodyPr/>
        <a:lstStyle/>
        <a:p>
          <a:endParaRPr lang="pt-BR"/>
        </a:p>
      </dgm:t>
    </dgm:pt>
    <dgm:pt modelId="{DAAC711F-E0B5-4C0B-90B0-9EFC75FA49DC}">
      <dgm:prSet phldrT="[Texto]"/>
      <dgm:spPr>
        <a:solidFill>
          <a:schemeClr val="tx1">
            <a:lumMod val="50000"/>
          </a:schemeClr>
        </a:solidFill>
      </dgm:spPr>
      <dgm:t>
        <a:bodyPr/>
        <a:lstStyle/>
        <a:p>
          <a:r>
            <a:rPr lang="pt-BR" dirty="0" smtClean="0"/>
            <a:t>Gastronomia: Pegando Fogo</a:t>
          </a:r>
          <a:endParaRPr lang="pt-BR" dirty="0"/>
        </a:p>
      </dgm:t>
    </dgm:pt>
    <dgm:pt modelId="{57973743-1C74-44BA-9AF5-EF9A5367DD3B}" type="parTrans" cxnId="{0B9E3F7B-8E9A-4679-BF7D-9228ED6A16D6}">
      <dgm:prSet/>
      <dgm:spPr/>
      <dgm:t>
        <a:bodyPr/>
        <a:lstStyle/>
        <a:p>
          <a:endParaRPr lang="pt-BR"/>
        </a:p>
      </dgm:t>
    </dgm:pt>
    <dgm:pt modelId="{A2B36B27-1910-490E-AA1F-20A9A28A915C}" type="sibTrans" cxnId="{0B9E3F7B-8E9A-4679-BF7D-9228ED6A16D6}">
      <dgm:prSet/>
      <dgm:spPr/>
      <dgm:t>
        <a:bodyPr/>
        <a:lstStyle/>
        <a:p>
          <a:endParaRPr lang="pt-BR"/>
        </a:p>
      </dgm:t>
    </dgm:pt>
    <dgm:pt modelId="{98F63771-DC7F-4668-AA58-0FC59DCF51AB}" type="pres">
      <dgm:prSet presAssocID="{9BC1D2D6-2709-4B83-9F22-A4CCC853C16F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2DE8B406-3085-4EEE-A2A7-5210F052C782}" type="pres">
      <dgm:prSet presAssocID="{0B41D5B9-A82B-4D5A-B99B-5D360B472BE7}" presName="hierRoot1" presStyleCnt="0"/>
      <dgm:spPr/>
    </dgm:pt>
    <dgm:pt modelId="{F37F5251-5873-4958-883D-1C5CA7371435}" type="pres">
      <dgm:prSet presAssocID="{0B41D5B9-A82B-4D5A-B99B-5D360B472BE7}" presName="composite" presStyleCnt="0"/>
      <dgm:spPr/>
    </dgm:pt>
    <dgm:pt modelId="{4E59297C-665A-4A5C-8CAE-6E96D42B485E}" type="pres">
      <dgm:prSet presAssocID="{0B41D5B9-A82B-4D5A-B99B-5D360B472BE7}" presName="image" presStyleLbl="node0" presStyleIdx="0" presStyleCnt="1" custScaleX="182836" custScaleY="18734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00" b="-18000"/>
          </a:stretch>
        </a:blipFill>
      </dgm:spPr>
    </dgm:pt>
    <dgm:pt modelId="{4103814A-7048-4959-B8F2-2F24A8D1F4D2}" type="pres">
      <dgm:prSet presAssocID="{0B41D5B9-A82B-4D5A-B99B-5D360B472BE7}" presName="text" presStyleLbl="revTx" presStyleIdx="0" presStyleCnt="6" custLinFactNeighborX="41530" custLinFactNeighborY="1780">
        <dgm:presLayoutVars>
          <dgm:chPref val="3"/>
        </dgm:presLayoutVars>
      </dgm:prSet>
      <dgm:spPr/>
    </dgm:pt>
    <dgm:pt modelId="{696041EB-A2D7-4082-935C-100727967CBA}" type="pres">
      <dgm:prSet presAssocID="{0B41D5B9-A82B-4D5A-B99B-5D360B472BE7}" presName="hierChild2" presStyleCnt="0"/>
      <dgm:spPr/>
    </dgm:pt>
    <dgm:pt modelId="{4C239304-69D8-498D-8F5C-288522D82323}" type="pres">
      <dgm:prSet presAssocID="{805A7F36-54DC-44EC-B5DF-AAEDD3BDEE0E}" presName="Name10" presStyleLbl="parChTrans1D2" presStyleIdx="0" presStyleCnt="5"/>
      <dgm:spPr/>
    </dgm:pt>
    <dgm:pt modelId="{4D961484-5092-4E15-8B13-424C868BA833}" type="pres">
      <dgm:prSet presAssocID="{6348E500-3D4A-430C-8C06-B6732DDC912A}" presName="hierRoot2" presStyleCnt="0"/>
      <dgm:spPr/>
    </dgm:pt>
    <dgm:pt modelId="{B28A479C-C319-4259-AD63-C550F322F963}" type="pres">
      <dgm:prSet presAssocID="{6348E500-3D4A-430C-8C06-B6732DDC912A}" presName="composite2" presStyleCnt="0"/>
      <dgm:spPr/>
    </dgm:pt>
    <dgm:pt modelId="{62B982A4-54AE-4B3E-B96B-51349400F02E}" type="pres">
      <dgm:prSet presAssocID="{6348E500-3D4A-430C-8C06-B6732DDC912A}" presName="image2" presStyleLbl="asst1" presStyleIdx="0" presStyleCnt="1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8000" r="-58000"/>
          </a:stretch>
        </a:blipFill>
      </dgm:spPr>
    </dgm:pt>
    <dgm:pt modelId="{EAC9C9C2-A905-4D06-BC81-A1EED6176342}" type="pres">
      <dgm:prSet presAssocID="{6348E500-3D4A-430C-8C06-B6732DDC912A}" presName="text2" presStyleLbl="revTx" presStyleIdx="1" presStyleCnt="6">
        <dgm:presLayoutVars>
          <dgm:chPref val="3"/>
        </dgm:presLayoutVars>
      </dgm:prSet>
      <dgm:spPr/>
    </dgm:pt>
    <dgm:pt modelId="{30419E8D-9D64-4026-B4AD-6EB56257F52D}" type="pres">
      <dgm:prSet presAssocID="{6348E500-3D4A-430C-8C06-B6732DDC912A}" presName="hierChild3" presStyleCnt="0"/>
      <dgm:spPr/>
    </dgm:pt>
    <dgm:pt modelId="{375A2F71-5DD0-472B-B640-8A320FDDC5E5}" type="pres">
      <dgm:prSet presAssocID="{E8289587-15BB-44E7-9F69-1B6F97E9CED3}" presName="Name10" presStyleLbl="parChTrans1D2" presStyleIdx="1" presStyleCnt="5"/>
      <dgm:spPr/>
    </dgm:pt>
    <dgm:pt modelId="{CE79A03A-6AF0-45BB-9800-CBB32180B71C}" type="pres">
      <dgm:prSet presAssocID="{79A53CA5-BD72-435A-88C5-BC8869EBCE9B}" presName="hierRoot2" presStyleCnt="0"/>
      <dgm:spPr/>
    </dgm:pt>
    <dgm:pt modelId="{BA6AC041-6FDA-4FBD-A5BE-7FFEC4E0CDF5}" type="pres">
      <dgm:prSet presAssocID="{79A53CA5-BD72-435A-88C5-BC8869EBCE9B}" presName="composite2" presStyleCnt="0"/>
      <dgm:spPr/>
    </dgm:pt>
    <dgm:pt modelId="{DB1907B6-A56F-4F37-9E69-BAE02ECF862A}" type="pres">
      <dgm:prSet presAssocID="{79A53CA5-BD72-435A-88C5-BC8869EBCE9B}" presName="image2" presStyleLbl="node2" presStyleIdx="0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</dgm:spPr>
    </dgm:pt>
    <dgm:pt modelId="{BEBCF0C8-DCA3-4DFC-A8D4-F662E3E830E6}" type="pres">
      <dgm:prSet presAssocID="{79A53CA5-BD72-435A-88C5-BC8869EBCE9B}" presName="text2" presStyleLbl="revTx" presStyleIdx="2" presStyleCnt="6">
        <dgm:presLayoutVars>
          <dgm:chPref val="3"/>
        </dgm:presLayoutVars>
      </dgm:prSet>
      <dgm:spPr/>
    </dgm:pt>
    <dgm:pt modelId="{44A18D2E-332B-44D2-81D5-B5418550286E}" type="pres">
      <dgm:prSet presAssocID="{79A53CA5-BD72-435A-88C5-BC8869EBCE9B}" presName="hierChild3" presStyleCnt="0"/>
      <dgm:spPr/>
    </dgm:pt>
    <dgm:pt modelId="{94B3695D-EC55-430F-A4BE-17F2E36549C1}" type="pres">
      <dgm:prSet presAssocID="{57973743-1C74-44BA-9AF5-EF9A5367DD3B}" presName="Name10" presStyleLbl="parChTrans1D2" presStyleIdx="2" presStyleCnt="5"/>
      <dgm:spPr/>
    </dgm:pt>
    <dgm:pt modelId="{740FB92F-207E-486D-BFEE-EAD14722579F}" type="pres">
      <dgm:prSet presAssocID="{DAAC711F-E0B5-4C0B-90B0-9EFC75FA49DC}" presName="hierRoot2" presStyleCnt="0"/>
      <dgm:spPr/>
    </dgm:pt>
    <dgm:pt modelId="{D33AC6D6-ECC2-43B6-9747-FAA2C24468AB}" type="pres">
      <dgm:prSet presAssocID="{DAAC711F-E0B5-4C0B-90B0-9EFC75FA49DC}" presName="composite2" presStyleCnt="0"/>
      <dgm:spPr/>
    </dgm:pt>
    <dgm:pt modelId="{289DF6B4-C079-4F68-A46E-5821260F9504}" type="pres">
      <dgm:prSet presAssocID="{DAAC711F-E0B5-4C0B-90B0-9EFC75FA49DC}" presName="image2" presStyleLbl="node2" presStyleIdx="1" presStyleCnt="4"/>
      <dgm:spPr/>
    </dgm:pt>
    <dgm:pt modelId="{38C8DC8A-87FC-4E37-86BF-13F0E012B5CE}" type="pres">
      <dgm:prSet presAssocID="{DAAC711F-E0B5-4C0B-90B0-9EFC75FA49DC}" presName="text2" presStyleLbl="revTx" presStyleIdx="3" presStyleCnt="6">
        <dgm:presLayoutVars>
          <dgm:chPref val="3"/>
        </dgm:presLayoutVars>
      </dgm:prSet>
      <dgm:spPr/>
    </dgm:pt>
    <dgm:pt modelId="{3CA9E8B9-155F-4C6C-A9DC-1E92A036A6A7}" type="pres">
      <dgm:prSet presAssocID="{DAAC711F-E0B5-4C0B-90B0-9EFC75FA49DC}" presName="hierChild3" presStyleCnt="0"/>
      <dgm:spPr/>
    </dgm:pt>
    <dgm:pt modelId="{03D45771-BFD6-4BAD-8D35-524E98059818}" type="pres">
      <dgm:prSet presAssocID="{BBB5E462-1C9D-4590-9DFC-EBC80A735C03}" presName="Name10" presStyleLbl="parChTrans1D2" presStyleIdx="3" presStyleCnt="5"/>
      <dgm:spPr/>
    </dgm:pt>
    <dgm:pt modelId="{99902751-8004-4577-9053-66C4812BA79E}" type="pres">
      <dgm:prSet presAssocID="{1F3AAB98-758A-41B1-BC2D-378D08C81DB1}" presName="hierRoot2" presStyleCnt="0"/>
      <dgm:spPr/>
    </dgm:pt>
    <dgm:pt modelId="{5AD1861C-EA41-457D-9D57-91C855E23390}" type="pres">
      <dgm:prSet presAssocID="{1F3AAB98-758A-41B1-BC2D-378D08C81DB1}" presName="composite2" presStyleCnt="0"/>
      <dgm:spPr/>
    </dgm:pt>
    <dgm:pt modelId="{F4812607-E9FD-41D2-895C-0CEE243A27ED}" type="pres">
      <dgm:prSet presAssocID="{1F3AAB98-758A-41B1-BC2D-378D08C81DB1}" presName="image2" presStyleLbl="node2" presStyleIdx="2" presStyleCnt="4"/>
      <dgm:spPr/>
    </dgm:pt>
    <dgm:pt modelId="{6D69649B-2BE6-4FBA-95CF-A57BD5B72297}" type="pres">
      <dgm:prSet presAssocID="{1F3AAB98-758A-41B1-BC2D-378D08C81DB1}" presName="text2" presStyleLbl="revTx" presStyleIdx="4" presStyleCnt="6">
        <dgm:presLayoutVars>
          <dgm:chPref val="3"/>
        </dgm:presLayoutVars>
      </dgm:prSet>
      <dgm:spPr/>
    </dgm:pt>
    <dgm:pt modelId="{9D95B430-3F2B-4B2D-B5A6-9A0B15674CA3}" type="pres">
      <dgm:prSet presAssocID="{1F3AAB98-758A-41B1-BC2D-378D08C81DB1}" presName="hierChild3" presStyleCnt="0"/>
      <dgm:spPr/>
    </dgm:pt>
    <dgm:pt modelId="{B9787E91-B062-4348-BCC3-24BA5808B638}" type="pres">
      <dgm:prSet presAssocID="{67C345DE-8E0D-4FB1-B227-97BE0B2F07FC}" presName="Name10" presStyleLbl="parChTrans1D2" presStyleIdx="4" presStyleCnt="5"/>
      <dgm:spPr/>
    </dgm:pt>
    <dgm:pt modelId="{EB823CBA-A1C8-4710-A0D8-E57210D4E3CF}" type="pres">
      <dgm:prSet presAssocID="{D99EF3C0-D523-4326-90D3-8AA58238EAA2}" presName="hierRoot2" presStyleCnt="0"/>
      <dgm:spPr/>
    </dgm:pt>
    <dgm:pt modelId="{797B8083-5474-4931-B705-AB53E7A5A6E3}" type="pres">
      <dgm:prSet presAssocID="{D99EF3C0-D523-4326-90D3-8AA58238EAA2}" presName="composite2" presStyleCnt="0"/>
      <dgm:spPr/>
    </dgm:pt>
    <dgm:pt modelId="{15F8AD06-A98C-4355-A12D-3A485C5573A1}" type="pres">
      <dgm:prSet presAssocID="{D99EF3C0-D523-4326-90D3-8AA58238EAA2}" presName="image2" presStyleLbl="node2" presStyleIdx="3" presStyleCnt="4"/>
      <dgm:spPr/>
    </dgm:pt>
    <dgm:pt modelId="{3E4AB9B0-8F2D-43E2-A81C-2E72AF459F2B}" type="pres">
      <dgm:prSet presAssocID="{D99EF3C0-D523-4326-90D3-8AA58238EAA2}" presName="text2" presStyleLbl="revTx" presStyleIdx="5" presStyleCnt="6">
        <dgm:presLayoutVars>
          <dgm:chPref val="3"/>
        </dgm:presLayoutVars>
      </dgm:prSet>
      <dgm:spPr/>
    </dgm:pt>
    <dgm:pt modelId="{F6D7CC05-AB8A-4ADD-B61D-173686650D0D}" type="pres">
      <dgm:prSet presAssocID="{D99EF3C0-D523-4326-90D3-8AA58238EAA2}" presName="hierChild3" presStyleCnt="0"/>
      <dgm:spPr/>
    </dgm:pt>
  </dgm:ptLst>
  <dgm:cxnLst>
    <dgm:cxn modelId="{51CA09A4-B6C0-48FE-893E-B4709A263152}" type="presOf" srcId="{67C345DE-8E0D-4FB1-B227-97BE0B2F07FC}" destId="{B9787E91-B062-4348-BCC3-24BA5808B638}" srcOrd="0" destOrd="0" presId="urn:microsoft.com/office/officeart/2009/layout/CirclePictureHierarchy"/>
    <dgm:cxn modelId="{ED55180A-DF15-4BD7-967D-B0BF10599FDE}" srcId="{0B41D5B9-A82B-4D5A-B99B-5D360B472BE7}" destId="{D99EF3C0-D523-4326-90D3-8AA58238EAA2}" srcOrd="4" destOrd="0" parTransId="{67C345DE-8E0D-4FB1-B227-97BE0B2F07FC}" sibTransId="{EC90A9C9-903D-40AC-BD5B-0D6879FC48C8}"/>
    <dgm:cxn modelId="{0CAD0017-6C9B-4698-9613-9130001362CC}" type="presOf" srcId="{DAAC711F-E0B5-4C0B-90B0-9EFC75FA49DC}" destId="{38C8DC8A-87FC-4E37-86BF-13F0E012B5CE}" srcOrd="0" destOrd="0" presId="urn:microsoft.com/office/officeart/2009/layout/CirclePictureHierarchy"/>
    <dgm:cxn modelId="{E9812423-FAA2-42C1-94E2-F330CC23ED1B}" type="presOf" srcId="{D99EF3C0-D523-4326-90D3-8AA58238EAA2}" destId="{3E4AB9B0-8F2D-43E2-A81C-2E72AF459F2B}" srcOrd="0" destOrd="0" presId="urn:microsoft.com/office/officeart/2009/layout/CirclePictureHierarchy"/>
    <dgm:cxn modelId="{663F60C6-C264-45E6-B4F0-49D5429DCA20}" type="presOf" srcId="{6348E500-3D4A-430C-8C06-B6732DDC912A}" destId="{EAC9C9C2-A905-4D06-BC81-A1EED6176342}" srcOrd="0" destOrd="0" presId="urn:microsoft.com/office/officeart/2009/layout/CirclePictureHierarchy"/>
    <dgm:cxn modelId="{23717E2C-8EA3-4DA2-9C45-F14DAE767932}" type="presOf" srcId="{57973743-1C74-44BA-9AF5-EF9A5367DD3B}" destId="{94B3695D-EC55-430F-A4BE-17F2E36549C1}" srcOrd="0" destOrd="0" presId="urn:microsoft.com/office/officeart/2009/layout/CirclePictureHierarchy"/>
    <dgm:cxn modelId="{0B9E3F7B-8E9A-4679-BF7D-9228ED6A16D6}" srcId="{0B41D5B9-A82B-4D5A-B99B-5D360B472BE7}" destId="{DAAC711F-E0B5-4C0B-90B0-9EFC75FA49DC}" srcOrd="2" destOrd="0" parTransId="{57973743-1C74-44BA-9AF5-EF9A5367DD3B}" sibTransId="{A2B36B27-1910-490E-AA1F-20A9A28A915C}"/>
    <dgm:cxn modelId="{1F1C116B-1E63-48CF-9966-D7AC33F31D15}" type="presOf" srcId="{1F3AAB98-758A-41B1-BC2D-378D08C81DB1}" destId="{6D69649B-2BE6-4FBA-95CF-A57BD5B72297}" srcOrd="0" destOrd="0" presId="urn:microsoft.com/office/officeart/2009/layout/CirclePictureHierarchy"/>
    <dgm:cxn modelId="{6BC3D134-5D16-4CA1-ADD6-E5023C8EA964}" type="presOf" srcId="{79A53CA5-BD72-435A-88C5-BC8869EBCE9B}" destId="{BEBCF0C8-DCA3-4DFC-A8D4-F662E3E830E6}" srcOrd="0" destOrd="0" presId="urn:microsoft.com/office/officeart/2009/layout/CirclePictureHierarchy"/>
    <dgm:cxn modelId="{CDCC7AE4-DE60-45A9-8D78-0BD4E98F538C}" srcId="{0B41D5B9-A82B-4D5A-B99B-5D360B472BE7}" destId="{1F3AAB98-758A-41B1-BC2D-378D08C81DB1}" srcOrd="3" destOrd="0" parTransId="{BBB5E462-1C9D-4590-9DFC-EBC80A735C03}" sibTransId="{637862E8-B225-4D93-A333-9A032C60A6F8}"/>
    <dgm:cxn modelId="{154E66BB-4A52-487A-9626-07ED33D36A56}" type="presOf" srcId="{BBB5E462-1C9D-4590-9DFC-EBC80A735C03}" destId="{03D45771-BFD6-4BAD-8D35-524E98059818}" srcOrd="0" destOrd="0" presId="urn:microsoft.com/office/officeart/2009/layout/CirclePictureHierarchy"/>
    <dgm:cxn modelId="{351FB6B0-E6F0-4B50-8899-F60C755EBE8C}" type="presOf" srcId="{0B41D5B9-A82B-4D5A-B99B-5D360B472BE7}" destId="{4103814A-7048-4959-B8F2-2F24A8D1F4D2}" srcOrd="0" destOrd="0" presId="urn:microsoft.com/office/officeart/2009/layout/CirclePictureHierarchy"/>
    <dgm:cxn modelId="{50EF4719-7DDF-4A13-B0AB-AACDC4171274}" srcId="{0B41D5B9-A82B-4D5A-B99B-5D360B472BE7}" destId="{79A53CA5-BD72-435A-88C5-BC8869EBCE9B}" srcOrd="1" destOrd="0" parTransId="{E8289587-15BB-44E7-9F69-1B6F97E9CED3}" sibTransId="{E9FD19BA-F118-473A-8EE7-55D1F7E957D4}"/>
    <dgm:cxn modelId="{B5CB96D4-3715-45A5-AFA7-34DDCB55A0E4}" type="presOf" srcId="{9BC1D2D6-2709-4B83-9F22-A4CCC853C16F}" destId="{98F63771-DC7F-4668-AA58-0FC59DCF51AB}" srcOrd="0" destOrd="0" presId="urn:microsoft.com/office/officeart/2009/layout/CirclePictureHierarchy"/>
    <dgm:cxn modelId="{B0C07046-5862-4B55-834E-CAEDD0EEECF6}" type="presOf" srcId="{E8289587-15BB-44E7-9F69-1B6F97E9CED3}" destId="{375A2F71-5DD0-472B-B640-8A320FDDC5E5}" srcOrd="0" destOrd="0" presId="urn:microsoft.com/office/officeart/2009/layout/CirclePictureHierarchy"/>
    <dgm:cxn modelId="{4AF64DB3-6C90-4A36-9E65-517BE40C2E55}" srcId="{9BC1D2D6-2709-4B83-9F22-A4CCC853C16F}" destId="{0B41D5B9-A82B-4D5A-B99B-5D360B472BE7}" srcOrd="0" destOrd="0" parTransId="{27B81874-74F4-495C-8C49-3D3DCCFBA804}" sibTransId="{B4F064DA-2C27-44ED-84EB-51EF703C95A1}"/>
    <dgm:cxn modelId="{72EB8C3C-C765-4F45-A133-A1BE10FE1F2A}" srcId="{0B41D5B9-A82B-4D5A-B99B-5D360B472BE7}" destId="{6348E500-3D4A-430C-8C06-B6732DDC912A}" srcOrd="0" destOrd="0" parTransId="{805A7F36-54DC-44EC-B5DF-AAEDD3BDEE0E}" sibTransId="{52B50D1E-C7B0-4078-B7A1-37291E6502A6}"/>
    <dgm:cxn modelId="{64311375-083A-44B6-B06E-8D98EB9BF8A9}" type="presOf" srcId="{805A7F36-54DC-44EC-B5DF-AAEDD3BDEE0E}" destId="{4C239304-69D8-498D-8F5C-288522D82323}" srcOrd="0" destOrd="0" presId="urn:microsoft.com/office/officeart/2009/layout/CirclePictureHierarchy"/>
    <dgm:cxn modelId="{24E6EC49-996B-4B37-939E-170E41C81168}" type="presParOf" srcId="{98F63771-DC7F-4668-AA58-0FC59DCF51AB}" destId="{2DE8B406-3085-4EEE-A2A7-5210F052C782}" srcOrd="0" destOrd="0" presId="urn:microsoft.com/office/officeart/2009/layout/CirclePictureHierarchy"/>
    <dgm:cxn modelId="{CEC270C5-BFC0-49D4-B1EC-FACB9A251CFB}" type="presParOf" srcId="{2DE8B406-3085-4EEE-A2A7-5210F052C782}" destId="{F37F5251-5873-4958-883D-1C5CA7371435}" srcOrd="0" destOrd="0" presId="urn:microsoft.com/office/officeart/2009/layout/CirclePictureHierarchy"/>
    <dgm:cxn modelId="{6D92DEF9-DF8D-4E9D-905B-6C393A8EB4BC}" type="presParOf" srcId="{F37F5251-5873-4958-883D-1C5CA7371435}" destId="{4E59297C-665A-4A5C-8CAE-6E96D42B485E}" srcOrd="0" destOrd="0" presId="urn:microsoft.com/office/officeart/2009/layout/CirclePictureHierarchy"/>
    <dgm:cxn modelId="{EC1887A4-B9AD-4B29-9676-CFB8E2123F9B}" type="presParOf" srcId="{F37F5251-5873-4958-883D-1C5CA7371435}" destId="{4103814A-7048-4959-B8F2-2F24A8D1F4D2}" srcOrd="1" destOrd="0" presId="urn:microsoft.com/office/officeart/2009/layout/CirclePictureHierarchy"/>
    <dgm:cxn modelId="{7BCDA033-0852-4506-8C69-38ED1F8B2AA5}" type="presParOf" srcId="{2DE8B406-3085-4EEE-A2A7-5210F052C782}" destId="{696041EB-A2D7-4082-935C-100727967CBA}" srcOrd="1" destOrd="0" presId="urn:microsoft.com/office/officeart/2009/layout/CirclePictureHierarchy"/>
    <dgm:cxn modelId="{38951034-15AC-4BAD-B419-4B074C6833D5}" type="presParOf" srcId="{696041EB-A2D7-4082-935C-100727967CBA}" destId="{4C239304-69D8-498D-8F5C-288522D82323}" srcOrd="0" destOrd="0" presId="urn:microsoft.com/office/officeart/2009/layout/CirclePictureHierarchy"/>
    <dgm:cxn modelId="{813220C0-A828-4B8C-B700-ED10DDFAC4BB}" type="presParOf" srcId="{696041EB-A2D7-4082-935C-100727967CBA}" destId="{4D961484-5092-4E15-8B13-424C868BA833}" srcOrd="1" destOrd="0" presId="urn:microsoft.com/office/officeart/2009/layout/CirclePictureHierarchy"/>
    <dgm:cxn modelId="{38D19FE4-0A7F-42DA-BAAE-55AA1C7595DB}" type="presParOf" srcId="{4D961484-5092-4E15-8B13-424C868BA833}" destId="{B28A479C-C319-4259-AD63-C550F322F963}" srcOrd="0" destOrd="0" presId="urn:microsoft.com/office/officeart/2009/layout/CirclePictureHierarchy"/>
    <dgm:cxn modelId="{E6ACE417-72B5-41F7-ADA5-05374AEF7CBF}" type="presParOf" srcId="{B28A479C-C319-4259-AD63-C550F322F963}" destId="{62B982A4-54AE-4B3E-B96B-51349400F02E}" srcOrd="0" destOrd="0" presId="urn:microsoft.com/office/officeart/2009/layout/CirclePictureHierarchy"/>
    <dgm:cxn modelId="{807C6095-1EE1-45F0-99BB-3F8A8FBE1884}" type="presParOf" srcId="{B28A479C-C319-4259-AD63-C550F322F963}" destId="{EAC9C9C2-A905-4D06-BC81-A1EED6176342}" srcOrd="1" destOrd="0" presId="urn:microsoft.com/office/officeart/2009/layout/CirclePictureHierarchy"/>
    <dgm:cxn modelId="{213A692B-507B-44CD-9E3C-F892E4D9ACA8}" type="presParOf" srcId="{4D961484-5092-4E15-8B13-424C868BA833}" destId="{30419E8D-9D64-4026-B4AD-6EB56257F52D}" srcOrd="1" destOrd="0" presId="urn:microsoft.com/office/officeart/2009/layout/CirclePictureHierarchy"/>
    <dgm:cxn modelId="{43A34BEA-A38E-445C-BA3A-1ABDF37A8965}" type="presParOf" srcId="{696041EB-A2D7-4082-935C-100727967CBA}" destId="{375A2F71-5DD0-472B-B640-8A320FDDC5E5}" srcOrd="2" destOrd="0" presId="urn:microsoft.com/office/officeart/2009/layout/CirclePictureHierarchy"/>
    <dgm:cxn modelId="{43115EC0-C7F8-4B19-A0D9-8528FFA817C7}" type="presParOf" srcId="{696041EB-A2D7-4082-935C-100727967CBA}" destId="{CE79A03A-6AF0-45BB-9800-CBB32180B71C}" srcOrd="3" destOrd="0" presId="urn:microsoft.com/office/officeart/2009/layout/CirclePictureHierarchy"/>
    <dgm:cxn modelId="{4129256A-AF76-48E3-A35E-7D45F72EBE53}" type="presParOf" srcId="{CE79A03A-6AF0-45BB-9800-CBB32180B71C}" destId="{BA6AC041-6FDA-4FBD-A5BE-7FFEC4E0CDF5}" srcOrd="0" destOrd="0" presId="urn:microsoft.com/office/officeart/2009/layout/CirclePictureHierarchy"/>
    <dgm:cxn modelId="{92DF1587-6FFC-4078-9AE1-706EF556F183}" type="presParOf" srcId="{BA6AC041-6FDA-4FBD-A5BE-7FFEC4E0CDF5}" destId="{DB1907B6-A56F-4F37-9E69-BAE02ECF862A}" srcOrd="0" destOrd="0" presId="urn:microsoft.com/office/officeart/2009/layout/CirclePictureHierarchy"/>
    <dgm:cxn modelId="{A11EE9D0-6B4B-4FB2-8AD6-7CCD9F65D230}" type="presParOf" srcId="{BA6AC041-6FDA-4FBD-A5BE-7FFEC4E0CDF5}" destId="{BEBCF0C8-DCA3-4DFC-A8D4-F662E3E830E6}" srcOrd="1" destOrd="0" presId="urn:microsoft.com/office/officeart/2009/layout/CirclePictureHierarchy"/>
    <dgm:cxn modelId="{837FEBC5-5076-4491-A8DD-AEAE890A2506}" type="presParOf" srcId="{CE79A03A-6AF0-45BB-9800-CBB32180B71C}" destId="{44A18D2E-332B-44D2-81D5-B5418550286E}" srcOrd="1" destOrd="0" presId="urn:microsoft.com/office/officeart/2009/layout/CirclePictureHierarchy"/>
    <dgm:cxn modelId="{EB9A3DCA-FF2E-4070-9AF7-401323737CBF}" type="presParOf" srcId="{696041EB-A2D7-4082-935C-100727967CBA}" destId="{94B3695D-EC55-430F-A4BE-17F2E36549C1}" srcOrd="4" destOrd="0" presId="urn:microsoft.com/office/officeart/2009/layout/CirclePictureHierarchy"/>
    <dgm:cxn modelId="{89BAFC32-80BD-4268-B8D6-E640354E5FC7}" type="presParOf" srcId="{696041EB-A2D7-4082-935C-100727967CBA}" destId="{740FB92F-207E-486D-BFEE-EAD14722579F}" srcOrd="5" destOrd="0" presId="urn:microsoft.com/office/officeart/2009/layout/CirclePictureHierarchy"/>
    <dgm:cxn modelId="{1099AD2E-BFB5-4A1A-8F66-6C12173A7E58}" type="presParOf" srcId="{740FB92F-207E-486D-BFEE-EAD14722579F}" destId="{D33AC6D6-ECC2-43B6-9747-FAA2C24468AB}" srcOrd="0" destOrd="0" presId="urn:microsoft.com/office/officeart/2009/layout/CirclePictureHierarchy"/>
    <dgm:cxn modelId="{786ACE4C-3C11-4308-AF62-8729DA35DB50}" type="presParOf" srcId="{D33AC6D6-ECC2-43B6-9747-FAA2C24468AB}" destId="{289DF6B4-C079-4F68-A46E-5821260F9504}" srcOrd="0" destOrd="0" presId="urn:microsoft.com/office/officeart/2009/layout/CirclePictureHierarchy"/>
    <dgm:cxn modelId="{022A88A8-772A-4DA9-8205-2612A403DB0D}" type="presParOf" srcId="{D33AC6D6-ECC2-43B6-9747-FAA2C24468AB}" destId="{38C8DC8A-87FC-4E37-86BF-13F0E012B5CE}" srcOrd="1" destOrd="0" presId="urn:microsoft.com/office/officeart/2009/layout/CirclePictureHierarchy"/>
    <dgm:cxn modelId="{11EBE9CE-9574-459E-BDAA-804552933FEB}" type="presParOf" srcId="{740FB92F-207E-486D-BFEE-EAD14722579F}" destId="{3CA9E8B9-155F-4C6C-A9DC-1E92A036A6A7}" srcOrd="1" destOrd="0" presId="urn:microsoft.com/office/officeart/2009/layout/CirclePictureHierarchy"/>
    <dgm:cxn modelId="{D7D8989C-5194-4E58-B847-688884F9AC10}" type="presParOf" srcId="{696041EB-A2D7-4082-935C-100727967CBA}" destId="{03D45771-BFD6-4BAD-8D35-524E98059818}" srcOrd="6" destOrd="0" presId="urn:microsoft.com/office/officeart/2009/layout/CirclePictureHierarchy"/>
    <dgm:cxn modelId="{5A3810C0-A630-4DDA-A55F-C4C911DBE484}" type="presParOf" srcId="{696041EB-A2D7-4082-935C-100727967CBA}" destId="{99902751-8004-4577-9053-66C4812BA79E}" srcOrd="7" destOrd="0" presId="urn:microsoft.com/office/officeart/2009/layout/CirclePictureHierarchy"/>
    <dgm:cxn modelId="{6BF604D6-2414-4AFA-9F5C-89D5B4221750}" type="presParOf" srcId="{99902751-8004-4577-9053-66C4812BA79E}" destId="{5AD1861C-EA41-457D-9D57-91C855E23390}" srcOrd="0" destOrd="0" presId="urn:microsoft.com/office/officeart/2009/layout/CirclePictureHierarchy"/>
    <dgm:cxn modelId="{1475ABFC-7CD2-439C-8DF6-E175D296EBE5}" type="presParOf" srcId="{5AD1861C-EA41-457D-9D57-91C855E23390}" destId="{F4812607-E9FD-41D2-895C-0CEE243A27ED}" srcOrd="0" destOrd="0" presId="urn:microsoft.com/office/officeart/2009/layout/CirclePictureHierarchy"/>
    <dgm:cxn modelId="{8AC68BDE-99D4-435D-A540-2FDC90DB595F}" type="presParOf" srcId="{5AD1861C-EA41-457D-9D57-91C855E23390}" destId="{6D69649B-2BE6-4FBA-95CF-A57BD5B72297}" srcOrd="1" destOrd="0" presId="urn:microsoft.com/office/officeart/2009/layout/CirclePictureHierarchy"/>
    <dgm:cxn modelId="{EE52BD21-34D3-45B8-8CDB-D7749335818F}" type="presParOf" srcId="{99902751-8004-4577-9053-66C4812BA79E}" destId="{9D95B430-3F2B-4B2D-B5A6-9A0B15674CA3}" srcOrd="1" destOrd="0" presId="urn:microsoft.com/office/officeart/2009/layout/CirclePictureHierarchy"/>
    <dgm:cxn modelId="{014CC40C-FD4C-4A00-9F73-1E7A5E6BA55C}" type="presParOf" srcId="{696041EB-A2D7-4082-935C-100727967CBA}" destId="{B9787E91-B062-4348-BCC3-24BA5808B638}" srcOrd="8" destOrd="0" presId="urn:microsoft.com/office/officeart/2009/layout/CirclePictureHierarchy"/>
    <dgm:cxn modelId="{2100EBFB-4A80-48F6-8E4B-55653E0BF9DA}" type="presParOf" srcId="{696041EB-A2D7-4082-935C-100727967CBA}" destId="{EB823CBA-A1C8-4710-A0D8-E57210D4E3CF}" srcOrd="9" destOrd="0" presId="urn:microsoft.com/office/officeart/2009/layout/CirclePictureHierarchy"/>
    <dgm:cxn modelId="{23B69A8D-1F3D-4E59-930B-E10F51CCE894}" type="presParOf" srcId="{EB823CBA-A1C8-4710-A0D8-E57210D4E3CF}" destId="{797B8083-5474-4931-B705-AB53E7A5A6E3}" srcOrd="0" destOrd="0" presId="urn:microsoft.com/office/officeart/2009/layout/CirclePictureHierarchy"/>
    <dgm:cxn modelId="{1B490B49-6FC5-4605-9D32-03F15DEB19A5}" type="presParOf" srcId="{797B8083-5474-4931-B705-AB53E7A5A6E3}" destId="{15F8AD06-A98C-4355-A12D-3A485C5573A1}" srcOrd="0" destOrd="0" presId="urn:microsoft.com/office/officeart/2009/layout/CirclePictureHierarchy"/>
    <dgm:cxn modelId="{33EAC063-4A2B-4AC5-8902-9331D9503F86}" type="presParOf" srcId="{797B8083-5474-4931-B705-AB53E7A5A6E3}" destId="{3E4AB9B0-8F2D-43E2-A81C-2E72AF459F2B}" srcOrd="1" destOrd="0" presId="urn:microsoft.com/office/officeart/2009/layout/CirclePictureHierarchy"/>
    <dgm:cxn modelId="{4567B0F4-8A16-44DA-AC59-12EF369A6C04}" type="presParOf" srcId="{EB823CBA-A1C8-4710-A0D8-E57210D4E3CF}" destId="{F6D7CC05-AB8A-4ADD-B61D-173686650D0D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9787E91-B062-4348-BCC3-24BA5808B638}">
      <dsp:nvSpPr>
        <dsp:cNvPr id="0" name=""/>
        <dsp:cNvSpPr/>
      </dsp:nvSpPr>
      <dsp:spPr>
        <a:xfrm>
          <a:off x="5147147" y="2377269"/>
          <a:ext cx="4385812" cy="2610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543"/>
              </a:lnTo>
              <a:lnTo>
                <a:pt x="4385812" y="131543"/>
              </a:lnTo>
              <a:lnTo>
                <a:pt x="4385812" y="26101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3D45771-BFD6-4BAD-8D35-524E98059818}">
      <dsp:nvSpPr>
        <dsp:cNvPr id="0" name=""/>
        <dsp:cNvSpPr/>
      </dsp:nvSpPr>
      <dsp:spPr>
        <a:xfrm>
          <a:off x="5147147" y="2377269"/>
          <a:ext cx="2107106" cy="26101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543"/>
              </a:lnTo>
              <a:lnTo>
                <a:pt x="2107106" y="131543"/>
              </a:lnTo>
              <a:lnTo>
                <a:pt x="2107106" y="26101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B3695D-EC55-430F-A4BE-17F2E36549C1}">
      <dsp:nvSpPr>
        <dsp:cNvPr id="0" name=""/>
        <dsp:cNvSpPr/>
      </dsp:nvSpPr>
      <dsp:spPr>
        <a:xfrm>
          <a:off x="4975548" y="2377269"/>
          <a:ext cx="171598" cy="261015"/>
        </a:xfrm>
        <a:custGeom>
          <a:avLst/>
          <a:gdLst/>
          <a:ahLst/>
          <a:cxnLst/>
          <a:rect l="0" t="0" r="0" b="0"/>
          <a:pathLst>
            <a:path>
              <a:moveTo>
                <a:pt x="171598" y="0"/>
              </a:moveTo>
              <a:lnTo>
                <a:pt x="171598" y="131543"/>
              </a:lnTo>
              <a:lnTo>
                <a:pt x="0" y="131543"/>
              </a:lnTo>
              <a:lnTo>
                <a:pt x="0" y="26101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5A2F71-5DD0-472B-B640-8A320FDDC5E5}">
      <dsp:nvSpPr>
        <dsp:cNvPr id="0" name=""/>
        <dsp:cNvSpPr/>
      </dsp:nvSpPr>
      <dsp:spPr>
        <a:xfrm>
          <a:off x="2696842" y="2377269"/>
          <a:ext cx="2450304" cy="261015"/>
        </a:xfrm>
        <a:custGeom>
          <a:avLst/>
          <a:gdLst/>
          <a:ahLst/>
          <a:cxnLst/>
          <a:rect l="0" t="0" r="0" b="0"/>
          <a:pathLst>
            <a:path>
              <a:moveTo>
                <a:pt x="2450304" y="0"/>
              </a:moveTo>
              <a:lnTo>
                <a:pt x="2450304" y="131543"/>
              </a:lnTo>
              <a:lnTo>
                <a:pt x="0" y="131543"/>
              </a:lnTo>
              <a:lnTo>
                <a:pt x="0" y="26101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239304-69D8-498D-8F5C-288522D82323}">
      <dsp:nvSpPr>
        <dsp:cNvPr id="0" name=""/>
        <dsp:cNvSpPr/>
      </dsp:nvSpPr>
      <dsp:spPr>
        <a:xfrm>
          <a:off x="418136" y="2377269"/>
          <a:ext cx="4729010" cy="261015"/>
        </a:xfrm>
        <a:custGeom>
          <a:avLst/>
          <a:gdLst/>
          <a:ahLst/>
          <a:cxnLst/>
          <a:rect l="0" t="0" r="0" b="0"/>
          <a:pathLst>
            <a:path>
              <a:moveTo>
                <a:pt x="4729010" y="0"/>
              </a:moveTo>
              <a:lnTo>
                <a:pt x="4729010" y="131543"/>
              </a:lnTo>
              <a:lnTo>
                <a:pt x="0" y="131543"/>
              </a:lnTo>
              <a:lnTo>
                <a:pt x="0" y="261015"/>
              </a:lnTo>
            </a:path>
          </a:pathLst>
        </a:custGeom>
        <a:noFill/>
        <a:ln w="1587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E59297C-665A-4A5C-8CAE-6E96D42B485E}">
      <dsp:nvSpPr>
        <dsp:cNvPr id="0" name=""/>
        <dsp:cNvSpPr/>
      </dsp:nvSpPr>
      <dsp:spPr>
        <a:xfrm>
          <a:off x="4389639" y="824873"/>
          <a:ext cx="1515016" cy="1552395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18000" b="-18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03814A-7048-4959-B8F2-2F24A8D1F4D2}">
      <dsp:nvSpPr>
        <dsp:cNvPr id="0" name=""/>
        <dsp:cNvSpPr/>
      </dsp:nvSpPr>
      <dsp:spPr>
        <a:xfrm>
          <a:off x="6077646" y="1199439"/>
          <a:ext cx="1242930" cy="828620"/>
        </a:xfrm>
        <a:prstGeom prst="rect">
          <a:avLst/>
        </a:prstGeom>
        <a:solidFill>
          <a:schemeClr val="tx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500" kern="1200" dirty="0" smtClean="0"/>
            <a:t>Abertura</a:t>
          </a:r>
          <a:endParaRPr lang="pt-BR" sz="1500" kern="1200" dirty="0"/>
        </a:p>
      </dsp:txBody>
      <dsp:txXfrm>
        <a:off x="6077646" y="1199439"/>
        <a:ext cx="1242930" cy="828620"/>
      </dsp:txXfrm>
    </dsp:sp>
    <dsp:sp modelId="{62B982A4-54AE-4B3E-B96B-51349400F02E}">
      <dsp:nvSpPr>
        <dsp:cNvPr id="0" name=""/>
        <dsp:cNvSpPr/>
      </dsp:nvSpPr>
      <dsp:spPr>
        <a:xfrm>
          <a:off x="3826" y="2638284"/>
          <a:ext cx="828620" cy="828620"/>
        </a:xfrm>
        <a:prstGeom prst="ellipse">
          <a:avLst/>
        </a:prstGeom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58000" r="-58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C9C9C2-A905-4D06-BC81-A1EED6176342}">
      <dsp:nvSpPr>
        <dsp:cNvPr id="0" name=""/>
        <dsp:cNvSpPr/>
      </dsp:nvSpPr>
      <dsp:spPr>
        <a:xfrm>
          <a:off x="832446" y="2636213"/>
          <a:ext cx="1242930" cy="828620"/>
        </a:xfrm>
        <a:prstGeom prst="rect">
          <a:avLst/>
        </a:prstGeom>
        <a:solidFill>
          <a:schemeClr val="tx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500" kern="1200" smtClean="0"/>
            <a:t>Controle Remoto</a:t>
          </a:r>
          <a:endParaRPr lang="pt-BR" sz="1500" kern="1200" dirty="0"/>
        </a:p>
      </dsp:txBody>
      <dsp:txXfrm>
        <a:off x="832446" y="2636213"/>
        <a:ext cx="1242930" cy="828620"/>
      </dsp:txXfrm>
    </dsp:sp>
    <dsp:sp modelId="{DB1907B6-A56F-4F37-9E69-BAE02ECF862A}">
      <dsp:nvSpPr>
        <dsp:cNvPr id="0" name=""/>
        <dsp:cNvSpPr/>
      </dsp:nvSpPr>
      <dsp:spPr>
        <a:xfrm>
          <a:off x="2282532" y="2638284"/>
          <a:ext cx="828620" cy="82862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10000" r="-10000"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EBCF0C8-DCA3-4DFC-A8D4-F662E3E830E6}">
      <dsp:nvSpPr>
        <dsp:cNvPr id="0" name=""/>
        <dsp:cNvSpPr/>
      </dsp:nvSpPr>
      <dsp:spPr>
        <a:xfrm>
          <a:off x="3111152" y="2636213"/>
          <a:ext cx="1242930" cy="828620"/>
        </a:xfrm>
        <a:prstGeom prst="rect">
          <a:avLst/>
        </a:prstGeom>
        <a:solidFill>
          <a:schemeClr val="tx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500" kern="1200" dirty="0" smtClean="0"/>
            <a:t>Workshop Firewall</a:t>
          </a:r>
          <a:endParaRPr lang="pt-BR" sz="1500" kern="1200" dirty="0"/>
        </a:p>
      </dsp:txBody>
      <dsp:txXfrm>
        <a:off x="3111152" y="2636213"/>
        <a:ext cx="1242930" cy="828620"/>
      </dsp:txXfrm>
    </dsp:sp>
    <dsp:sp modelId="{289DF6B4-C079-4F68-A46E-5821260F9504}">
      <dsp:nvSpPr>
        <dsp:cNvPr id="0" name=""/>
        <dsp:cNvSpPr/>
      </dsp:nvSpPr>
      <dsp:spPr>
        <a:xfrm>
          <a:off x="4561238" y="2638284"/>
          <a:ext cx="828620" cy="8286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8C8DC8A-87FC-4E37-86BF-13F0E012B5CE}">
      <dsp:nvSpPr>
        <dsp:cNvPr id="0" name=""/>
        <dsp:cNvSpPr/>
      </dsp:nvSpPr>
      <dsp:spPr>
        <a:xfrm>
          <a:off x="5389858" y="2636213"/>
          <a:ext cx="1242930" cy="828620"/>
        </a:xfrm>
        <a:prstGeom prst="rect">
          <a:avLst/>
        </a:prstGeom>
        <a:solidFill>
          <a:schemeClr val="tx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500" kern="1200" dirty="0" smtClean="0"/>
            <a:t>Gastronomia: Pegando Fogo</a:t>
          </a:r>
          <a:endParaRPr lang="pt-BR" sz="1500" kern="1200" dirty="0"/>
        </a:p>
      </dsp:txBody>
      <dsp:txXfrm>
        <a:off x="5389858" y="2636213"/>
        <a:ext cx="1242930" cy="828620"/>
      </dsp:txXfrm>
    </dsp:sp>
    <dsp:sp modelId="{F4812607-E9FD-41D2-895C-0CEE243A27ED}">
      <dsp:nvSpPr>
        <dsp:cNvPr id="0" name=""/>
        <dsp:cNvSpPr/>
      </dsp:nvSpPr>
      <dsp:spPr>
        <a:xfrm>
          <a:off x="6839944" y="2638284"/>
          <a:ext cx="828620" cy="8286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D69649B-2BE6-4FBA-95CF-A57BD5B72297}">
      <dsp:nvSpPr>
        <dsp:cNvPr id="0" name=""/>
        <dsp:cNvSpPr/>
      </dsp:nvSpPr>
      <dsp:spPr>
        <a:xfrm>
          <a:off x="7668564" y="2636213"/>
          <a:ext cx="1242930" cy="828620"/>
        </a:xfrm>
        <a:prstGeom prst="rect">
          <a:avLst/>
        </a:prstGeom>
        <a:solidFill>
          <a:schemeClr val="tx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500" kern="1200" dirty="0" smtClean="0"/>
            <a:t>Churrasqueira</a:t>
          </a:r>
          <a:endParaRPr lang="pt-BR" sz="1500" kern="1200" dirty="0"/>
        </a:p>
      </dsp:txBody>
      <dsp:txXfrm>
        <a:off x="7668564" y="2636213"/>
        <a:ext cx="1242930" cy="828620"/>
      </dsp:txXfrm>
    </dsp:sp>
    <dsp:sp modelId="{15F8AD06-A98C-4355-A12D-3A485C5573A1}">
      <dsp:nvSpPr>
        <dsp:cNvPr id="0" name=""/>
        <dsp:cNvSpPr/>
      </dsp:nvSpPr>
      <dsp:spPr>
        <a:xfrm>
          <a:off x="9118650" y="2638284"/>
          <a:ext cx="828620" cy="828620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4AB9B0-8F2D-43E2-A81C-2E72AF459F2B}">
      <dsp:nvSpPr>
        <dsp:cNvPr id="0" name=""/>
        <dsp:cNvSpPr/>
      </dsp:nvSpPr>
      <dsp:spPr>
        <a:xfrm>
          <a:off x="9947270" y="2636213"/>
          <a:ext cx="1242930" cy="828620"/>
        </a:xfrm>
        <a:prstGeom prst="rect">
          <a:avLst/>
        </a:prstGeom>
        <a:solidFill>
          <a:schemeClr val="tx1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pt-BR" sz="1500" kern="1200" dirty="0" smtClean="0"/>
            <a:t>Técnicas de segurança</a:t>
          </a:r>
          <a:endParaRPr lang="pt-BR" sz="1500" kern="1200" dirty="0"/>
        </a:p>
      </dsp:txBody>
      <dsp:txXfrm>
        <a:off x="9947270" y="2636213"/>
        <a:ext cx="1242930" cy="8286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5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h" for="ch" forName="image" refType="h" fact="0.8"/>
              <dgm:constr type="w" for="ch" forName="image" refType="h" refFor="ch" refForName="image"/>
              <dgm:constr type="t" for="ch" forName="image" refType="h" fact="0.1"/>
              <dgm:constr type="l" for="ch" forName="image"/>
              <dgm:constr type="w" for="ch" forName="text" refType="w" fact="0.6"/>
              <dgm:constr type="h" for="ch" forName="text" refType="h" fact="0.8"/>
              <dgm:constr type="t" for="ch" forName="text" refType="w" fact="0.04"/>
              <dgm:constr type="l" for="ch" forName="text" refType="w" fact="0.4"/>
            </dgm:constrLst>
            <dgm:ruleLst/>
            <dgm:layoutNode name="image" styleLbl="node0">
              <dgm:alg type="sp"/>
              <dgm:shape xmlns:r="http://schemas.openxmlformats.org/officeDocument/2006/relationships" type="ellipse" r:blip="" blipPhldr="1">
                <dgm:adjLst/>
              </dgm:shape>
              <dgm:presOf/>
              <dgm:constrLst/>
              <dgm:ruleLst/>
            </dgm:layoutNode>
            <dgm:layoutNode name="text" styleLbl="revTx">
              <dgm:varLst>
                <dgm:chPref val="3"/>
              </dgm:varLst>
              <dgm:alg type="tx">
                <dgm:param type="parTxLTRAlign" val="l"/>
                <dgm:param type="parTxRTLAlign" val="r"/>
              </dgm:alg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h" for="ch" forName="image2" refType="h" fact="0.8"/>
                      <dgm:constr type="w" for="ch" forName="image2" refType="h" refFor="ch" refForName="image2"/>
                      <dgm:constr type="t" for="ch" forName="image2" refType="h" fact="0.1"/>
                      <dgm:constr type="l" for="ch" forName="image2"/>
                      <dgm:constr type="w" for="ch" forName="text2" refType="w" fact="0.6"/>
                      <dgm:constr type="h" for="ch" forName="text2" refType="h" fact="0.8"/>
                      <dgm:constr type="t" for="ch" forName="text2" refType="w" fact="0.04"/>
                      <dgm:constr type="l" for="ch" forName="text2" refType="w" fact="0.4"/>
                    </dgm:constrLst>
                    <dgm:ruleLst/>
                    <dgm:layoutNode name="image2">
                      <dgm:alg type="sp"/>
                      <dgm:shape xmlns:r="http://schemas.openxmlformats.org/officeDocument/2006/relationships" type="ellipse" r:blip="" blipPhldr="1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varLst>
                        <dgm:chPref val="3"/>
                      </dgm:varLst>
                      <dgm:alg type="tx">
                        <dgm:param type="parTxLTRAlign" val="l"/>
                        <dgm:param type="parTxRTLAlign" val="r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h" for="ch" forName="image3" refType="h" fact="0.8"/>
                              <dgm:constr type="w" for="ch" forName="image3" refType="h" refFor="ch" refForName="image3"/>
                              <dgm:constr type="t" for="ch" forName="image3" refType="h" fact="0.1"/>
                              <dgm:constr type="l" for="ch" forName="image3"/>
                              <dgm:constr type="w" for="ch" forName="text3" refType="w" fact="0.6"/>
                              <dgm:constr type="h" for="ch" forName="text3" refType="h" fact="0.8"/>
                              <dgm:constr type="t" for="ch" forName="text3" refType="w" fact="0.04"/>
                              <dgm:constr type="l" for="ch" forName="text3" refType="w" fact="0.4"/>
                            </dgm:constrLst>
                            <dgm:ruleLst/>
                            <dgm:layoutNode name="image3">
                              <dgm:alg type="sp"/>
                              <dgm:shape xmlns:r="http://schemas.openxmlformats.org/officeDocument/2006/relationships" type="ellipse" r:blip="" blipPhldr="1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varLst>
                                <dgm:chPref val="3"/>
                              </dgm:varLst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xmlns:r="http://schemas.openxmlformats.org/officeDocument/2006/relationships" type="rect" r:blip="">
                                <dgm:adjLst/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refType="h" fact="0.8"/>
                                      <dgm:constr type="w" for="ch" forName="image4" refType="h" refFor="ch" refForName="image4"/>
                                      <dgm:constr type="t" for="ch" forName="image4" refType="h" fact="0.1"/>
                                      <dgm:constr type="l" for="ch" forName="image4"/>
                                      <dgm:constr type="w" for="ch" forName="text4" refType="w" fact="0.6"/>
                                      <dgm:constr type="h" for="ch" forName="text4" refType="h" fact="0.8"/>
                                      <dgm:constr type="t" for="ch" forName="text4" refType="w" fact="0.04"/>
                                      <dgm:constr type="l" for="ch" forName="text4" refType="w" fact="0.4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xmlns:r="http://schemas.openxmlformats.org/officeDocument/2006/relationships" type="ellipse" r:blip="" blipPhldr="1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varLst>
                                        <dgm:chPref val="3"/>
                                      </dgm:varLst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xmlns:r="http://schemas.openxmlformats.org/officeDocument/2006/relationships" type="rect" r:blip="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media/media1.wmv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29960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9061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99976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0341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79147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513604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nas d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81840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4854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8052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8407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7692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6508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7081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04736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22091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5903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 smtClean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5426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BC563479-60EB-4F58-9B7F-BE7C05AECD7E}" type="datetimeFigureOut">
              <a:rPr lang="pt-BR" smtClean="0"/>
              <a:t>14/08/2018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CC15B69-7800-4971-B459-F39D3DA4BD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086230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  <p:sldLayoutId id="2147483744" r:id="rId12"/>
    <p:sldLayoutId id="2147483745" r:id="rId13"/>
    <p:sldLayoutId id="2147483746" r:id="rId14"/>
    <p:sldLayoutId id="2147483747" r:id="rId15"/>
    <p:sldLayoutId id="2147483748" r:id="rId16"/>
    <p:sldLayoutId id="2147483749" r:id="rId17"/>
  </p:sldLayoutIdLst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>
            <a:outerShdw blurRad="47625" dist="12700" dir="2700000" algn="tl" rotWithShape="0">
              <a:srgbClr val="000000">
                <a:alpha val="36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97000"/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751012" y="1300786"/>
            <a:ext cx="8689976" cy="1707886"/>
          </a:xfrm>
        </p:spPr>
        <p:txBody>
          <a:bodyPr/>
          <a:lstStyle/>
          <a:p>
            <a:r>
              <a:rPr lang="pt-BR" b="1" dirty="0" smtClean="0">
                <a:latin typeface="Arial Black" panose="020B0A04020102020204" pitchFamily="34" charset="0"/>
              </a:rPr>
              <a:t>Churrasqueira Controle Remoto</a:t>
            </a:r>
            <a:endParaRPr lang="pt-BR" b="1" dirty="0">
              <a:latin typeface="Arial Black" panose="020B0A04020102020204" pitchFamily="3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b="1" dirty="0" smtClean="0">
                <a:latin typeface="Arial Black" panose="020B0A04020102020204" pitchFamily="34" charset="0"/>
              </a:rPr>
              <a:t>Tá Pegando Fogo Bicho</a:t>
            </a:r>
            <a:endParaRPr lang="pt-BR" b="1" dirty="0"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0222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  <p:sndAc>
          <p:stSnd>
            <p:snd r:embed="rId2" name="laser.wav"/>
          </p:stSnd>
        </p:sndAc>
      </p:transition>
    </mc:Choice>
    <mc:Fallback>
      <p:transition spd="slow">
        <p:fade/>
        <p:sndAc>
          <p:stSnd>
            <p:snd r:embed="rId2" name="laser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76000">
              <a:srgbClr val="151719"/>
            </a:gs>
            <a:gs pos="94000">
              <a:srgbClr val="292D31">
                <a:alpha val="75000"/>
                <a:lumMod val="99000"/>
                <a:lumOff val="1000"/>
              </a:srgbClr>
            </a:gs>
            <a:gs pos="46000">
              <a:srgbClr val="1A1C1F"/>
            </a:gs>
            <a:gs pos="14000">
              <a:schemeClr val="tx1">
                <a:alpha val="77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path path="rect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Espaço Reservado para Conteúdo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112308682"/>
              </p:ext>
            </p:extLst>
          </p:nvPr>
        </p:nvGraphicFramePr>
        <p:xfrm>
          <a:off x="530941" y="2315497"/>
          <a:ext cx="11194027" cy="42917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tângulo 4"/>
          <p:cNvSpPr/>
          <p:nvPr/>
        </p:nvSpPr>
        <p:spPr>
          <a:xfrm>
            <a:off x="1386348" y="1341792"/>
            <a:ext cx="890802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4800" dirty="0" smtClean="0"/>
              <a:t>Programação</a:t>
            </a:r>
            <a:endParaRPr lang="pt-BR" sz="4800" dirty="0"/>
          </a:p>
        </p:txBody>
      </p:sp>
    </p:spTree>
    <p:extLst>
      <p:ext uri="{BB962C8B-B14F-4D97-AF65-F5344CB8AC3E}">
        <p14:creationId xmlns:p14="http://schemas.microsoft.com/office/powerpoint/2010/main" val="17423593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6000">
              <a:srgbClr val="151719"/>
            </a:gs>
            <a:gs pos="94000">
              <a:srgbClr val="292D31">
                <a:alpha val="75000"/>
                <a:lumMod val="99000"/>
                <a:lumOff val="1000"/>
              </a:srgbClr>
            </a:gs>
            <a:gs pos="46000">
              <a:srgbClr val="1A1C1F"/>
            </a:gs>
            <a:gs pos="14000">
              <a:schemeClr val="tx1">
                <a:alpha val="77000"/>
              </a:schemeClr>
            </a:gs>
            <a:gs pos="0">
              <a:schemeClr val="accent1">
                <a:lumMod val="30000"/>
                <a:lumOff val="70000"/>
              </a:schemeClr>
            </a:gs>
          </a:gsLst>
          <a:path path="rect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ildlife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8361" y="973395"/>
            <a:ext cx="9453716" cy="4817806"/>
          </a:xfrm>
          <a:prstGeom prst="rect">
            <a:avLst/>
          </a:prstGeom>
          <a:ln>
            <a:noFill/>
          </a:ln>
          <a:effectLst>
            <a:outerShdw blurRad="127000" dist="190500" dir="8100000" algn="tr" rotWithShape="0">
              <a:srgbClr val="000000">
                <a:alpha val="40000"/>
              </a:srgbClr>
            </a:outerShdw>
          </a:effectLst>
          <a:scene3d>
            <a:camera prst="orthographicFront"/>
            <a:lightRig rig="flood" dir="t">
              <a:rot lat="0" lon="0" rev="8100000"/>
            </a:lightRig>
          </a:scene3d>
          <a:sp3d prstMaterial="plastic">
            <a:bevelT w="508000" h="50800" prst="cross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991886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809908">
            <a:hlinkClick r:id="" action="ppaction://media"/>
          </p:cNvPr>
          <p:cNvPicPr>
            <a:picLocks noGrp="1" noChangeAspect="1"/>
          </p:cNvPicPr>
          <p:nvPr>
            <p:ph sz="quarter" idx="13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00461" y="527125"/>
            <a:ext cx="10277765" cy="5766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921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Rosto feliz 3"/>
          <p:cNvSpPr/>
          <p:nvPr/>
        </p:nvSpPr>
        <p:spPr>
          <a:xfrm>
            <a:off x="4820905" y="3324113"/>
            <a:ext cx="2549563" cy="2237591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aio 4"/>
          <p:cNvSpPr/>
          <p:nvPr/>
        </p:nvSpPr>
        <p:spPr>
          <a:xfrm>
            <a:off x="7928386" y="3033656"/>
            <a:ext cx="2807746" cy="2377440"/>
          </a:xfrm>
          <a:prstGeom prst="lightningBol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Símbolo de 'Não' 5"/>
          <p:cNvSpPr/>
          <p:nvPr/>
        </p:nvSpPr>
        <p:spPr>
          <a:xfrm>
            <a:off x="2043953" y="3463962"/>
            <a:ext cx="1613647" cy="1753497"/>
          </a:xfrm>
          <a:prstGeom prst="noSmoking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3163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otícula">
  <a:themeElements>
    <a:clrScheme name="Gotícula">
      <a:dk1>
        <a:sysClr val="windowText" lastClr="000000"/>
      </a:dk1>
      <a:lt1>
        <a:sysClr val="window" lastClr="FFFFFF"/>
      </a:lt1>
      <a:dk2>
        <a:srgbClr val="4B4B4B"/>
      </a:dk2>
      <a:lt2>
        <a:srgbClr val="B5B5B5"/>
      </a:lt2>
      <a:accent1>
        <a:srgbClr val="9AC43E"/>
      </a:accent1>
      <a:accent2>
        <a:srgbClr val="44BA98"/>
      </a:accent2>
      <a:accent3>
        <a:srgbClr val="43A9D9"/>
      </a:accent3>
      <a:accent4>
        <a:srgbClr val="6274D8"/>
      </a:accent4>
      <a:accent5>
        <a:srgbClr val="AB54D7"/>
      </a:accent5>
      <a:accent6>
        <a:srgbClr val="D15B37"/>
      </a:accent6>
      <a:hlink>
        <a:srgbClr val="BFE962"/>
      </a:hlink>
      <a:folHlink>
        <a:srgbClr val="C0D591"/>
      </a:folHlink>
    </a:clrScheme>
    <a:fontScheme name="Gotícula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otícula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892FADA9-420D-4323-A7A4-C1060166525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TM04033925[[fn=Gotícula]]</Template>
  <TotalTime>98</TotalTime>
  <Words>21</Words>
  <Application>Microsoft Office PowerPoint</Application>
  <PresentationFormat>Widescreen</PresentationFormat>
  <Paragraphs>9</Paragraphs>
  <Slides>5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Arial Black</vt:lpstr>
      <vt:lpstr>Tw Cen MT</vt:lpstr>
      <vt:lpstr>Gotícula</vt:lpstr>
      <vt:lpstr>Churrasqueira Controle Remoto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Técnico em Informática 2018.1</dc:creator>
  <cp:lastModifiedBy>Técnico em Informática 2018.1</cp:lastModifiedBy>
  <cp:revision>10</cp:revision>
  <dcterms:created xsi:type="dcterms:W3CDTF">2018-08-14T13:10:29Z</dcterms:created>
  <dcterms:modified xsi:type="dcterms:W3CDTF">2018-08-14T14:48:37Z</dcterms:modified>
</cp:coreProperties>
</file>

<file path=docProps/thumbnail.jpeg>
</file>